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97" r:id="rId7"/>
    <p:sldId id="261" r:id="rId8"/>
    <p:sldId id="262" r:id="rId9"/>
  </p:sldIdLst>
  <p:sldSz cx="9144000" cy="5143500" type="screen16x9"/>
  <p:notesSz cx="6858000" cy="9144000"/>
  <p:embeddedFontLst>
    <p:embeddedFont>
      <p:font typeface="Alegreya Sans Medium" panose="020B0604020202020204" charset="0"/>
      <p:regular r:id="rId11"/>
      <p:bold r:id="rId12"/>
      <p:italic r:id="rId13"/>
      <p:boldItalic r:id="rId14"/>
    </p:embeddedFont>
    <p:embeddedFont>
      <p:font typeface="Amasis MT Pro" panose="02040504050005020304" pitchFamily="18" charset="0"/>
      <p:regular r:id="rId15"/>
      <p:bold r:id="rId16"/>
      <p:italic r:id="rId17"/>
      <p:boldItalic r:id="rId18"/>
    </p:embeddedFont>
    <p:embeddedFont>
      <p:font typeface="EB Garamond" panose="00000500000000000000" pitchFamily="2" charset="0"/>
      <p:regular r:id="rId19"/>
      <p:bold r:id="rId20"/>
      <p:italic r:id="rId21"/>
      <p:boldItalic r:id="rId22"/>
    </p:embeddedFont>
    <p:embeddedFont>
      <p:font typeface="EB Garamond SemiBold" panose="00000700000000000000" pitchFamily="2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393265-8654-45A4-A0FD-32C2DDC04988}">
  <a:tblStyle styleId="{D3393265-8654-45A4-A0FD-32C2DDC049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00D295-C21E-4BB4-9C1C-21B53C31ECE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7964" autoAdjust="0"/>
  </p:normalViewPr>
  <p:slideViewPr>
    <p:cSldViewPr snapToGrid="0">
      <p:cViewPr varScale="1">
        <p:scale>
          <a:sx n="111" d="100"/>
          <a:sy n="11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6cdc1fcb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6cdc1fcb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875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03500" y="1207063"/>
            <a:ext cx="5736900" cy="20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4606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67675" y="1850"/>
            <a:ext cx="891000" cy="5170200"/>
            <a:chOff x="267675" y="1850"/>
            <a:chExt cx="891000" cy="51702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719150" y="1850"/>
              <a:ext cx="0" cy="5170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267675" y="2834226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7675" y="3806057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" name="Google Shape;16;p2"/>
            <p:cNvPicPr preferRelativeResize="0"/>
            <p:nvPr/>
          </p:nvPicPr>
          <p:blipFill rotWithShape="1">
            <a:blip r:embed="rId2">
              <a:alphaModFix amt="25000"/>
            </a:blip>
            <a:srcRect l="41575" r="4522" b="15867"/>
            <a:stretch/>
          </p:blipFill>
          <p:spPr>
            <a:xfrm flipH="1">
              <a:off x="7125775" y="539500"/>
              <a:ext cx="2018225" cy="4604000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260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 amt="24000"/>
            </a:blip>
            <a:srcRect l="5100" t="-2988" r="-5100" b="38588"/>
            <a:stretch/>
          </p:blipFill>
          <p:spPr>
            <a:xfrm>
              <a:off x="5996900" y="3462775"/>
              <a:ext cx="2705100" cy="1680725"/>
            </a:xfrm>
            <a:prstGeom prst="rect">
              <a:avLst/>
            </a:prstGeom>
            <a:noFill/>
            <a:ln>
              <a:noFill/>
            </a:ln>
            <a:effectLst>
              <a:outerShdw blurRad="671513" dist="19050" dir="15660000" algn="bl" rotWithShape="0">
                <a:srgbClr val="000000">
                  <a:alpha val="47000"/>
                </a:srgbClr>
              </a:outerShdw>
            </a:effectLst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4">
              <a:alphaModFix amt="17000"/>
            </a:blip>
            <a:srcRect l="-108" t="60396" r="10074" b="-1334"/>
            <a:stretch/>
          </p:blipFill>
          <p:spPr>
            <a:xfrm flipH="1">
              <a:off x="0" y="0"/>
              <a:ext cx="6697199" cy="1310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937625" y="2791850"/>
            <a:ext cx="21753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2"/>
          </p:nvPr>
        </p:nvSpPr>
        <p:spPr>
          <a:xfrm>
            <a:off x="3484347" y="2791850"/>
            <a:ext cx="21753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3"/>
          </p:nvPr>
        </p:nvSpPr>
        <p:spPr>
          <a:xfrm>
            <a:off x="6031075" y="2791850"/>
            <a:ext cx="21753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"/>
          </p:nvPr>
        </p:nvSpPr>
        <p:spPr>
          <a:xfrm>
            <a:off x="937625" y="2403450"/>
            <a:ext cx="21753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5"/>
          </p:nvPr>
        </p:nvSpPr>
        <p:spPr>
          <a:xfrm>
            <a:off x="3484350" y="2403450"/>
            <a:ext cx="21753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6"/>
          </p:nvPr>
        </p:nvSpPr>
        <p:spPr>
          <a:xfrm>
            <a:off x="6031075" y="2403450"/>
            <a:ext cx="21753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8124850" y="-26550"/>
            <a:ext cx="797300" cy="5196600"/>
            <a:chOff x="8124850" y="-26550"/>
            <a:chExt cx="797300" cy="5196600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8922150" y="-26550"/>
              <a:ext cx="0" cy="5196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" name="Google Shape;128;p17"/>
            <p:cNvSpPr/>
            <p:nvPr/>
          </p:nvSpPr>
          <p:spPr>
            <a:xfrm>
              <a:off x="8124850" y="4490375"/>
              <a:ext cx="669300" cy="669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 rot="-5400000">
              <a:off x="8372250" y="4550125"/>
              <a:ext cx="549900" cy="5499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30" name="Google Shape;130;p17"/>
          <p:cNvPicPr preferRelativeResize="0"/>
          <p:nvPr/>
        </p:nvPicPr>
        <p:blipFill rotWithShape="1">
          <a:blip r:embed="rId2">
            <a:alphaModFix amt="15000"/>
          </a:blip>
          <a:srcRect l="45163" t="14756" r="6852" b="19631"/>
          <a:stretch/>
        </p:blipFill>
        <p:spPr>
          <a:xfrm>
            <a:off x="0" y="3171200"/>
            <a:ext cx="1339950" cy="1972300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1"/>
          <p:cNvGrpSpPr/>
          <p:nvPr/>
        </p:nvGrpSpPr>
        <p:grpSpPr>
          <a:xfrm>
            <a:off x="-7700" y="28148"/>
            <a:ext cx="9171000" cy="5126377"/>
            <a:chOff x="-7700" y="28148"/>
            <a:chExt cx="9171000" cy="5126377"/>
          </a:xfrm>
        </p:grpSpPr>
        <p:cxnSp>
          <p:nvCxnSpPr>
            <p:cNvPr id="172" name="Google Shape;172;p21"/>
            <p:cNvCxnSpPr/>
            <p:nvPr/>
          </p:nvCxnSpPr>
          <p:spPr>
            <a:xfrm rot="10800000">
              <a:off x="-7700" y="539500"/>
              <a:ext cx="9171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1"/>
            <p:cNvCxnSpPr>
              <a:endCxn id="174" idx="2"/>
            </p:cNvCxnSpPr>
            <p:nvPr/>
          </p:nvCxnSpPr>
          <p:spPr>
            <a:xfrm>
              <a:off x="7538725" y="28148"/>
              <a:ext cx="0" cy="2946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4" name="Google Shape;174;p21"/>
            <p:cNvSpPr/>
            <p:nvPr/>
          </p:nvSpPr>
          <p:spPr>
            <a:xfrm rot="5400000">
              <a:off x="6646675" y="2974148"/>
              <a:ext cx="1784100" cy="1784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7029800" y="3942525"/>
              <a:ext cx="1017900" cy="12120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 rot="1361985" flipH="1">
            <a:off x="675342" y="1772291"/>
            <a:ext cx="2921265" cy="4086471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  <p:grpSp>
        <p:nvGrpSpPr>
          <p:cNvPr id="178" name="Google Shape;178;p22"/>
          <p:cNvGrpSpPr/>
          <p:nvPr/>
        </p:nvGrpSpPr>
        <p:grpSpPr>
          <a:xfrm>
            <a:off x="8298075" y="-5975"/>
            <a:ext cx="853800" cy="5152200"/>
            <a:chOff x="8298075" y="-5975"/>
            <a:chExt cx="853800" cy="5152200"/>
          </a:xfrm>
        </p:grpSpPr>
        <p:cxnSp>
          <p:nvCxnSpPr>
            <p:cNvPr id="179" name="Google Shape;179;p22"/>
            <p:cNvCxnSpPr/>
            <p:nvPr/>
          </p:nvCxnSpPr>
          <p:spPr>
            <a:xfrm>
              <a:off x="8725000" y="-5975"/>
              <a:ext cx="0" cy="5152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" name="Google Shape;180;p22"/>
            <p:cNvSpPr/>
            <p:nvPr/>
          </p:nvSpPr>
          <p:spPr>
            <a:xfrm>
              <a:off x="8298075" y="526400"/>
              <a:ext cx="853800" cy="853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8298075" y="1525537"/>
              <a:ext cx="853800" cy="853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856800" y="2556025"/>
            <a:ext cx="3278700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856800" y="1145975"/>
            <a:ext cx="1815600" cy="109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1002500" y="539500"/>
            <a:ext cx="2760600" cy="4064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3" name="Google Shape;23;p3"/>
          <p:cNvGrpSpPr/>
          <p:nvPr/>
        </p:nvGrpSpPr>
        <p:grpSpPr>
          <a:xfrm>
            <a:off x="-50800" y="0"/>
            <a:ext cx="9225300" cy="5172050"/>
            <a:chOff x="-50800" y="0"/>
            <a:chExt cx="9225300" cy="517205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994075" y="1850"/>
              <a:ext cx="0" cy="5170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0" y="3084775"/>
              <a:ext cx="994200" cy="15192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26" name="Google Shape;26;p3"/>
            <p:cNvCxnSpPr/>
            <p:nvPr/>
          </p:nvCxnSpPr>
          <p:spPr>
            <a:xfrm rot="10800000">
              <a:off x="-50800" y="4604000"/>
              <a:ext cx="9225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27;p3"/>
            <p:cNvSpPr/>
            <p:nvPr/>
          </p:nvSpPr>
          <p:spPr>
            <a:xfrm>
              <a:off x="0" y="2384200"/>
              <a:ext cx="994200" cy="15192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0"/>
              <a:ext cx="994200" cy="994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1550" y="503100"/>
              <a:ext cx="491100" cy="491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124961" y="2791325"/>
            <a:ext cx="2857200" cy="12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466638" y="2791325"/>
            <a:ext cx="2857200" cy="12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466637" y="2403450"/>
            <a:ext cx="28572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5124959" y="2403450"/>
            <a:ext cx="28572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825" y="3708650"/>
            <a:ext cx="9143100" cy="1055300"/>
            <a:chOff x="825" y="3708650"/>
            <a:chExt cx="9143100" cy="1055300"/>
          </a:xfrm>
        </p:grpSpPr>
        <p:cxnSp>
          <p:nvCxnSpPr>
            <p:cNvPr id="40" name="Google Shape;40;p5"/>
            <p:cNvCxnSpPr/>
            <p:nvPr/>
          </p:nvCxnSpPr>
          <p:spPr>
            <a:xfrm>
              <a:off x="825" y="4763950"/>
              <a:ext cx="9143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" name="Google Shape;41;p5"/>
            <p:cNvSpPr/>
            <p:nvPr/>
          </p:nvSpPr>
          <p:spPr>
            <a:xfrm>
              <a:off x="107225" y="4045437"/>
              <a:ext cx="606000" cy="7185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107225" y="3708650"/>
              <a:ext cx="606000" cy="7185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 amt="25000"/>
          </a:blip>
          <a:srcRect l="13442" t="17335" r="33506" b="22619"/>
          <a:stretch/>
        </p:blipFill>
        <p:spPr>
          <a:xfrm rot="-14">
            <a:off x="7595775" y="2054903"/>
            <a:ext cx="1548225" cy="3088594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 amt="25000"/>
          </a:blip>
          <a:srcRect l="50046" t="24653" r="-1391"/>
          <a:stretch/>
        </p:blipFill>
        <p:spPr>
          <a:xfrm>
            <a:off x="0" y="1340925"/>
            <a:ext cx="770450" cy="1818724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3">
            <a:alphaModFix amt="17000"/>
          </a:blip>
          <a:srcRect l="-108" t="60396" r="10074" b="-1334"/>
          <a:stretch/>
        </p:blipFill>
        <p:spPr>
          <a:xfrm rot="5400000" flipH="1">
            <a:off x="5911400" y="1922425"/>
            <a:ext cx="5155025" cy="131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48;p6"/>
          <p:cNvCxnSpPr/>
          <p:nvPr/>
        </p:nvCxnSpPr>
        <p:spPr>
          <a:xfrm>
            <a:off x="222525" y="1800"/>
            <a:ext cx="0" cy="5152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108463" y="1408050"/>
            <a:ext cx="333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1108463" y="1980750"/>
            <a:ext cx="33342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pic" idx="2"/>
          </p:nvPr>
        </p:nvSpPr>
        <p:spPr>
          <a:xfrm>
            <a:off x="5248538" y="539500"/>
            <a:ext cx="2787000" cy="4064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3" name="Google Shape;53;p7"/>
          <p:cNvGrpSpPr/>
          <p:nvPr/>
        </p:nvGrpSpPr>
        <p:grpSpPr>
          <a:xfrm>
            <a:off x="775" y="250100"/>
            <a:ext cx="9160800" cy="4912800"/>
            <a:chOff x="775" y="250100"/>
            <a:chExt cx="9160800" cy="4912800"/>
          </a:xfrm>
        </p:grpSpPr>
        <p:cxnSp>
          <p:nvCxnSpPr>
            <p:cNvPr id="54" name="Google Shape;54;p7"/>
            <p:cNvCxnSpPr/>
            <p:nvPr/>
          </p:nvCxnSpPr>
          <p:spPr>
            <a:xfrm rot="10800000">
              <a:off x="775" y="250100"/>
              <a:ext cx="91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" name="Google Shape;55;p7"/>
            <p:cNvSpPr/>
            <p:nvPr/>
          </p:nvSpPr>
          <p:spPr>
            <a:xfrm>
              <a:off x="133850" y="250100"/>
              <a:ext cx="718200" cy="718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244700" y="609200"/>
              <a:ext cx="496500" cy="620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57" name="Google Shape;57;p7"/>
            <p:cNvCxnSpPr>
              <a:stCxn id="56" idx="1"/>
            </p:cNvCxnSpPr>
            <p:nvPr/>
          </p:nvCxnSpPr>
          <p:spPr>
            <a:xfrm>
              <a:off x="492950" y="1229900"/>
              <a:ext cx="0" cy="3933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256875" y="131162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1256875" y="2977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3636900" y="132222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3636900" y="29881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6016925" y="132222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6016925" y="29881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256875" y="18843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3636900" y="18949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6016925" y="18949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1256875" y="35501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3636900" y="35607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016925" y="35607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34950" y="-8850"/>
            <a:ext cx="9213900" cy="5161200"/>
            <a:chOff x="-34950" y="1750"/>
            <a:chExt cx="9213900" cy="5161200"/>
          </a:xfrm>
        </p:grpSpPr>
        <p:cxnSp>
          <p:nvCxnSpPr>
            <p:cNvPr id="96" name="Google Shape;96;p13"/>
            <p:cNvCxnSpPr/>
            <p:nvPr/>
          </p:nvCxnSpPr>
          <p:spPr>
            <a:xfrm>
              <a:off x="-34950" y="4790625"/>
              <a:ext cx="921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3"/>
            <p:cNvCxnSpPr/>
            <p:nvPr/>
          </p:nvCxnSpPr>
          <p:spPr>
            <a:xfrm rot="10800000">
              <a:off x="435400" y="1750"/>
              <a:ext cx="0" cy="5161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" name="Google Shape;98;p13"/>
            <p:cNvSpPr/>
            <p:nvPr/>
          </p:nvSpPr>
          <p:spPr>
            <a:xfrm>
              <a:off x="8354600" y="421792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8354600" y="397847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3" r:id="rId10"/>
    <p:sldLayoutId id="2147483667" r:id="rId11"/>
    <p:sldLayoutId id="214748366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673768" y="787677"/>
            <a:ext cx="8408355" cy="20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End-to-end application for multispectral image captions </a:t>
            </a:r>
            <a:endParaRPr dirty="0"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1262647" y="4216895"/>
            <a:ext cx="3137474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Wajih Ounis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Ahmedou Mohamed Elboukhary</a:t>
            </a:r>
            <a:endParaRPr dirty="0"/>
          </a:p>
        </p:txBody>
      </p:sp>
      <p:cxnSp>
        <p:nvCxnSpPr>
          <p:cNvPr id="194" name="Google Shape;194;p26"/>
          <p:cNvCxnSpPr>
            <a:endCxn id="195" idx="6"/>
          </p:cNvCxnSpPr>
          <p:nvPr/>
        </p:nvCxnSpPr>
        <p:spPr>
          <a:xfrm rot="10800000">
            <a:off x="1158675" y="3279726"/>
            <a:ext cx="5599500" cy="3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1DA6F2AA-23E6-B9D9-E60B-E3D4740F2AA2}"/>
              </a:ext>
            </a:extLst>
          </p:cNvPr>
          <p:cNvSpPr txBox="1"/>
          <p:nvPr/>
        </p:nvSpPr>
        <p:spPr>
          <a:xfrm>
            <a:off x="4104487" y="4290117"/>
            <a:ext cx="139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3A INFO1</a:t>
            </a:r>
          </a:p>
          <a:p>
            <a:r>
              <a:rPr lang="en-GB" dirty="0"/>
              <a:t>3A INFO1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237FD2-BCEB-3421-FE64-0C61F5A7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69" y="0"/>
            <a:ext cx="743917" cy="78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F8FE088-2E2B-D292-C476-2CB753386570}"/>
              </a:ext>
            </a:extLst>
          </p:cNvPr>
          <p:cNvSpPr txBox="1"/>
          <p:nvPr/>
        </p:nvSpPr>
        <p:spPr>
          <a:xfrm>
            <a:off x="1313160" y="1746297"/>
            <a:ext cx="53695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AutoNum type="romanUcPeriod"/>
            </a:pPr>
            <a:r>
              <a:rPr lang="en-GB" sz="2800" dirty="0">
                <a:latin typeface="Amasis MT Pro" panose="020F0502020204030204" pitchFamily="18" charset="0"/>
              </a:rPr>
              <a:t>Introduction </a:t>
            </a:r>
          </a:p>
          <a:p>
            <a:pPr marL="857250" indent="-857250">
              <a:buAutoNum type="romanUcPeriod"/>
            </a:pPr>
            <a:r>
              <a:rPr lang="en-GB" sz="2800" dirty="0">
                <a:latin typeface="Amasis MT Pro" panose="020F0502020204030204" pitchFamily="18" charset="0"/>
              </a:rPr>
              <a:t>Technologies used</a:t>
            </a:r>
          </a:p>
          <a:p>
            <a:pPr marL="857250" indent="-857250">
              <a:buAutoNum type="romanUcPeriod"/>
            </a:pPr>
            <a:r>
              <a:rPr lang="en-GB" sz="2800" dirty="0">
                <a:latin typeface="Amasis MT Pro" panose="020F0502020204030204" pitchFamily="18" charset="0"/>
              </a:rPr>
              <a:t>Design</a:t>
            </a:r>
          </a:p>
          <a:p>
            <a:pPr marL="857250" indent="-857250">
              <a:buAutoNum type="romanUcPeriod"/>
            </a:pPr>
            <a:r>
              <a:rPr lang="en-GB" sz="2800" dirty="0">
                <a:latin typeface="Amasis MT Pro" panose="020F0502020204030204" pitchFamily="18" charset="0"/>
              </a:rPr>
              <a:t>Demo</a:t>
            </a:r>
            <a:endParaRPr lang="LID4096" sz="2800" dirty="0">
              <a:latin typeface="Amasis MT Pro" panose="020F0502020204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: </a:t>
            </a:r>
            <a:endParaRPr dirty="0"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10800000">
            <a:off x="7590900" y="797750"/>
            <a:ext cx="1935800" cy="2961851"/>
          </a:xfrm>
          <a:prstGeom prst="rect">
            <a:avLst/>
          </a:prstGeom>
          <a:noFill/>
          <a:ln>
            <a:noFill/>
          </a:ln>
          <a:effectLst>
            <a:outerShdw blurRad="571500" dist="371475" dir="5340000" algn="bl" rotWithShape="0">
              <a:srgbClr val="000000">
                <a:alpha val="55000"/>
              </a:srgbClr>
            </a:outerShdw>
          </a:effectLst>
        </p:spPr>
      </p:pic>
      <p:sp>
        <p:nvSpPr>
          <p:cNvPr id="15" name="Sous-titre 14">
            <a:extLst>
              <a:ext uri="{FF2B5EF4-FFF2-40B4-BE49-F238E27FC236}">
                <a16:creationId xmlns:a16="http://schemas.microsoft.com/office/drawing/2014/main" id="{6FB4AC58-6431-0A40-F2E7-083077183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489975"/>
            <a:ext cx="3561347" cy="788700"/>
          </a:xfrm>
        </p:spPr>
        <p:txBody>
          <a:bodyPr/>
          <a:lstStyle/>
          <a:p>
            <a:r>
              <a:rPr lang="en-GB" dirty="0"/>
              <a:t>This project is built with the goal of generating captions for multispectral  images.  </a:t>
            </a:r>
            <a:endParaRPr lang="LID4096" dirty="0"/>
          </a:p>
        </p:txBody>
      </p:sp>
      <p:pic>
        <p:nvPicPr>
          <p:cNvPr id="2050" name="Picture 2" descr="A multispectral image represented as an image stack, spectral response... |  Download Scientific Diagram">
            <a:extLst>
              <a:ext uri="{FF2B5EF4-FFF2-40B4-BE49-F238E27FC236}">
                <a16:creationId xmlns:a16="http://schemas.microsoft.com/office/drawing/2014/main" id="{A249D8C9-23AF-DF5F-7703-51A9ABFAA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4" y="1145350"/>
            <a:ext cx="32099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 amt="31000"/>
          </a:blip>
          <a:srcRect b="7697"/>
          <a:stretch/>
        </p:blipFill>
        <p:spPr>
          <a:xfrm rot="1440451">
            <a:off x="6138249" y="1074825"/>
            <a:ext cx="3315250" cy="4747674"/>
          </a:xfrm>
          <a:prstGeom prst="rect">
            <a:avLst/>
          </a:prstGeom>
          <a:noFill/>
          <a:ln>
            <a:noFill/>
          </a:ln>
          <a:effectLst>
            <a:outerShdw blurRad="385763" dist="247650" dir="1692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847206" y="761782"/>
            <a:ext cx="333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used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71B37B-2643-641B-2C6F-FDD8EEB0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55" y="1585555"/>
            <a:ext cx="3414245" cy="146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ask (framework) — Wikipédia">
            <a:extLst>
              <a:ext uri="{FF2B5EF4-FFF2-40B4-BE49-F238E27FC236}">
                <a16:creationId xmlns:a16="http://schemas.microsoft.com/office/drawing/2014/main" id="{09765C75-F4F3-1735-A990-E4C191F0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47" y="1722950"/>
            <a:ext cx="2641098" cy="103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A5027F3-F01F-2205-A836-3B491FFE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52" y="2757380"/>
            <a:ext cx="2033014" cy="203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angage Python : c'est quoi ? Que peut-on faire avec en 2023 ?">
            <a:extLst>
              <a:ext uri="{FF2B5EF4-FFF2-40B4-BE49-F238E27FC236}">
                <a16:creationId xmlns:a16="http://schemas.microsoft.com/office/drawing/2014/main" id="{0834F9D8-6C50-5061-F974-7ED0CA7CE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526" y="3045708"/>
            <a:ext cx="3286340" cy="184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1056628" y="0"/>
            <a:ext cx="3278700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Design</a:t>
            </a:r>
            <a:endParaRPr dirty="0"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 amt="25000"/>
          </a:blip>
          <a:srcRect l="12752" t="16275" r="38757" b="8655"/>
          <a:stretch/>
        </p:blipFill>
        <p:spPr>
          <a:xfrm>
            <a:off x="7328400" y="0"/>
            <a:ext cx="1815600" cy="4107775"/>
          </a:xfrm>
          <a:prstGeom prst="rect">
            <a:avLst/>
          </a:prstGeom>
          <a:noFill/>
          <a:ln>
            <a:noFill/>
          </a:ln>
          <a:effectLst>
            <a:outerShdw blurRad="571500" dist="371475" dir="12600000" algn="bl" rotWithShape="0">
              <a:srgbClr val="000000">
                <a:alpha val="55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AF1F5ED-5FFC-31A3-57E3-63E9268D8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54" y="677209"/>
            <a:ext cx="28670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1056628" y="0"/>
            <a:ext cx="3278700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Design</a:t>
            </a:r>
            <a:endParaRPr dirty="0"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 amt="25000"/>
          </a:blip>
          <a:srcRect l="12752" t="16275" r="38757" b="8655"/>
          <a:stretch/>
        </p:blipFill>
        <p:spPr>
          <a:xfrm>
            <a:off x="7328400" y="0"/>
            <a:ext cx="1815600" cy="4107775"/>
          </a:xfrm>
          <a:prstGeom prst="rect">
            <a:avLst/>
          </a:prstGeom>
          <a:noFill/>
          <a:ln>
            <a:noFill/>
          </a:ln>
          <a:effectLst>
            <a:outerShdw blurRad="571500" dist="371475" dir="12600000" algn="bl" rotWithShape="0">
              <a:srgbClr val="000000">
                <a:alpha val="55000"/>
              </a:srgbClr>
            </a:outerShdw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A51214-8C53-BC10-EBF3-FC32824BA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42" y="1533169"/>
            <a:ext cx="6980100" cy="163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01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pic>
        <p:nvPicPr>
          <p:cNvPr id="12" name="20240108-2140-58.8285786">
            <a:hlinkClick r:id="" action="ppaction://media"/>
            <a:extLst>
              <a:ext uri="{FF2B5EF4-FFF2-40B4-BE49-F238E27FC236}">
                <a16:creationId xmlns:a16="http://schemas.microsoft.com/office/drawing/2014/main" id="{28205FD1-3A71-1818-B757-0ED4108E2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4434" y="883775"/>
            <a:ext cx="5410773" cy="3757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title"/>
          </p:nvPr>
        </p:nvSpPr>
        <p:spPr>
          <a:xfrm>
            <a:off x="1868156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your attention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ean Aesthetic Company Profile by Slidesgo">
  <a:themeElements>
    <a:clrScheme name="Simple Light">
      <a:dk1>
        <a:srgbClr val="4A3C30"/>
      </a:dk1>
      <a:lt1>
        <a:srgbClr val="F6F3EC"/>
      </a:lt1>
      <a:dk2>
        <a:srgbClr val="E9D9C8"/>
      </a:dk2>
      <a:lt2>
        <a:srgbClr val="9D6F4D"/>
      </a:lt2>
      <a:accent1>
        <a:srgbClr val="967860"/>
      </a:accent1>
      <a:accent2>
        <a:srgbClr val="9F96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1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48</Words>
  <Application>Microsoft Office PowerPoint</Application>
  <PresentationFormat>Affichage à l'écran (16:9)</PresentationFormat>
  <Paragraphs>17</Paragraphs>
  <Slides>8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EB Garamond</vt:lpstr>
      <vt:lpstr>Amasis MT Pro</vt:lpstr>
      <vt:lpstr>Arial</vt:lpstr>
      <vt:lpstr>EB Garamond SemiBold</vt:lpstr>
      <vt:lpstr>Alegreya Sans Medium</vt:lpstr>
      <vt:lpstr>Nunito Light</vt:lpstr>
      <vt:lpstr>Clean Aesthetic Company Profile by Slidesgo</vt:lpstr>
      <vt:lpstr>End-to-end application for multispectral image captions </vt:lpstr>
      <vt:lpstr>Table of contents</vt:lpstr>
      <vt:lpstr>Introduction : </vt:lpstr>
      <vt:lpstr>Technologies used</vt:lpstr>
      <vt:lpstr>Design</vt:lpstr>
      <vt:lpstr>Design</vt:lpstr>
      <vt:lpstr>Demo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application for multispectral image captions </dc:title>
  <cp:lastModifiedBy>Wajih Wanis</cp:lastModifiedBy>
  <cp:revision>3</cp:revision>
  <dcterms:modified xsi:type="dcterms:W3CDTF">2024-01-08T21:42:48Z</dcterms:modified>
</cp:coreProperties>
</file>